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39203"/>
    <a:srgbClr val="FF6600"/>
    <a:srgbClr val="E25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F823C-C832-4DAA-90BD-011634880102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1AC7B-C0B4-4D36-9DCE-135C666F4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AC7B-C0B4-4D36-9DCE-135C666F46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1AC7B-C0B4-4D36-9DCE-135C666F46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etmein\Desktop\03%20-%20Song%20From%20A%20Secret%20Garden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077200" cy="4419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Algerian" pitchFamily="82" charset="0"/>
              </a:rPr>
              <a:t>PIRMOK</a:t>
            </a:r>
            <a:r>
              <a:rPr lang="lt-LT" sz="8000" dirty="0" smtClean="0">
                <a:solidFill>
                  <a:srgbClr val="0070C0"/>
                </a:solidFill>
                <a:latin typeface="Algerian" pitchFamily="82" charset="0"/>
              </a:rPr>
              <a:t>Ų MINTYS APIE ŠEIMĄ.....</a:t>
            </a:r>
            <a:endParaRPr lang="en-US" sz="80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4" name="03 - Song From A Secret Gar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okyklines foto\skaidrems\ZY06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1" y="304800"/>
            <a:ext cx="2503420" cy="3886200"/>
          </a:xfrm>
          <a:prstGeom prst="rect">
            <a:avLst/>
          </a:prstGeom>
          <a:noFill/>
        </p:spPr>
      </p:pic>
      <p:pic>
        <p:nvPicPr>
          <p:cNvPr id="2051" name="Picture 3" descr="D:\mokyklines foto\skaidrems\ZY029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81875"/>
            <a:ext cx="3048000" cy="45459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457200"/>
            <a:ext cx="4828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800" dirty="0" smtClean="0">
                <a:solidFill>
                  <a:srgbClr val="92D050"/>
                </a:solidFill>
              </a:rPr>
              <a:t>Šeima yra šeima. 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1143001"/>
            <a:ext cx="2438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lt-LT" sz="3200" b="1" dirty="0" smtClean="0">
                <a:solidFill>
                  <a:srgbClr val="92D050"/>
                </a:solidFill>
              </a:rPr>
              <a:t>Šeima yra gražus žodis. Norėčiau, kad nesibartų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lt-LT" sz="3200" b="1" dirty="0" smtClean="0">
                <a:solidFill>
                  <a:srgbClr val="92D050"/>
                </a:solidFill>
              </a:rPr>
              <a:t>kartais</a:t>
            </a:r>
            <a:r>
              <a:rPr lang="en-US" sz="3200" b="1" dirty="0" smtClean="0">
                <a:solidFill>
                  <a:srgbClr val="92D050"/>
                </a:solidFill>
              </a:rPr>
              <a:t>.</a:t>
            </a:r>
            <a:r>
              <a:rPr lang="lt-LT" sz="3200" b="1" dirty="0" smtClean="0">
                <a:solidFill>
                  <a:srgbClr val="92D050"/>
                </a:solidFill>
              </a:rPr>
              <a:t> 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4343400"/>
            <a:ext cx="5486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</a:pPr>
            <a:r>
              <a:rPr lang="lt-LT" sz="3200" b="1" dirty="0" smtClean="0">
                <a:solidFill>
                  <a:srgbClr val="92D050"/>
                </a:solidFill>
              </a:rPr>
              <a:t>Kad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lt-LT" sz="3200" b="1" dirty="0" smtClean="0">
                <a:solidFill>
                  <a:srgbClr val="92D050"/>
                </a:solidFill>
              </a:rPr>
              <a:t>mama neverktų...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lt-LT" sz="3200" b="1" dirty="0" smtClean="0">
                <a:solidFill>
                  <a:srgbClr val="92D050"/>
                </a:solidFill>
              </a:rPr>
              <a:t>kartais. Kad mano šeimoj nebūtų liūdna. Kad mano broliui danguj nebūtų liūdna.</a:t>
            </a:r>
            <a:endParaRPr lang="en-US" sz="32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okyklines foto\skaidrems\ZY179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"/>
            <a:ext cx="3598862" cy="631408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533400"/>
            <a:ext cx="480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FF6600"/>
                </a:solidFill>
              </a:rPr>
              <a:t>Šeima yra tas dalykas, kuris visada mus myli. Visi myli visus.  Norėčiau palinkėti didelės, didelės laimės. </a:t>
            </a:r>
            <a:endParaRPr lang="en-US" sz="4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okyklines foto\skaidrems\ZY179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3350410" cy="2971800"/>
          </a:xfrm>
          <a:prstGeom prst="rect">
            <a:avLst/>
          </a:prstGeom>
          <a:noFill/>
        </p:spPr>
      </p:pic>
      <p:pic>
        <p:nvPicPr>
          <p:cNvPr id="4099" name="Picture 3" descr="D:\mokyklines foto\skaidrems\Nuotrauka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1" y="228600"/>
            <a:ext cx="1853464" cy="3352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28600"/>
            <a:ext cx="259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 smtClean="0">
                <a:solidFill>
                  <a:srgbClr val="00B0F0"/>
                </a:solidFill>
              </a:rPr>
              <a:t>Šeima toks dalykas, kur yra tėtis, mama ir vaikas. Iš jų ir išeina šeima. 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1828800"/>
            <a:ext cx="281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b="1" dirty="0" smtClean="0">
                <a:solidFill>
                  <a:srgbClr val="00B0F0"/>
                </a:solidFill>
              </a:rPr>
              <a:t>Noriu, kad jie mane mylėtų.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okyklines foto\portretines\ZY240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546475" cy="4386263"/>
          </a:xfrm>
          <a:prstGeom prst="rect">
            <a:avLst/>
          </a:prstGeom>
          <a:noFill/>
        </p:spPr>
      </p:pic>
      <p:pic>
        <p:nvPicPr>
          <p:cNvPr id="5123" name="Picture 3" descr="D:\mokyklines foto\skaidrems\ZY0298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152287" cy="3124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90800" y="685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rgbClr val="F39203"/>
                </a:solidFill>
              </a:rPr>
              <a:t>Šeima- tai gimtinė. </a:t>
            </a:r>
            <a:endParaRPr lang="en-US" sz="3600" b="1" dirty="0">
              <a:solidFill>
                <a:srgbClr val="F3920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1447800"/>
            <a:ext cx="2590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rgbClr val="F39203"/>
                </a:solidFill>
              </a:rPr>
              <a:t>Tai mamytė, močiutė, senelis, sesė ir aš. </a:t>
            </a:r>
            <a:endParaRPr lang="en-US" sz="3600" b="1" dirty="0">
              <a:solidFill>
                <a:srgbClr val="F3920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1910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600" b="1" dirty="0" smtClean="0">
                <a:solidFill>
                  <a:srgbClr val="F39203"/>
                </a:solidFill>
              </a:rPr>
              <a:t>Linkiu jiems laimės.</a:t>
            </a:r>
            <a:endParaRPr lang="en-US" sz="3600" b="1" dirty="0">
              <a:solidFill>
                <a:srgbClr val="F39203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okyklines foto\portretines\ZY24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460625" cy="4365625"/>
          </a:xfrm>
          <a:prstGeom prst="rect">
            <a:avLst/>
          </a:prstGeom>
          <a:noFill/>
        </p:spPr>
      </p:pic>
      <p:pic>
        <p:nvPicPr>
          <p:cNvPr id="6147" name="Picture 3" descr="D:\mokyklines foto\skaidrems\Nuotrauka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838200"/>
            <a:ext cx="2908300" cy="546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743200" y="914400"/>
            <a:ext cx="32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FFFF00"/>
                </a:solidFill>
              </a:rPr>
              <a:t>Šeima- tai laimė. Šeima yra meilė. Aš norėčiau palinkėti meilės.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okyklines foto\skaidrems\ZY10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19400"/>
            <a:ext cx="2929957" cy="3810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66800" y="1066800"/>
            <a:ext cx="670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rgbClr val="006600"/>
                </a:solidFill>
              </a:rPr>
              <a:t>Aš myliu savo šeimą. </a:t>
            </a:r>
            <a:endParaRPr lang="en-US" sz="4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okyklines foto\skaidrems\ZY10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5800725" cy="41544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6096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5400" b="1" dirty="0" smtClean="0">
                <a:solidFill>
                  <a:srgbClr val="C00000"/>
                </a:solidFill>
                <a:latin typeface="Algerian" pitchFamily="82" charset="0"/>
              </a:rPr>
              <a:t>Mes jus be galo mylim...</a:t>
            </a:r>
            <a:endParaRPr lang="en-US" sz="54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81400"/>
            <a:ext cx="5257800" cy="2438400"/>
          </a:xfrm>
        </p:spPr>
        <p:txBody>
          <a:bodyPr>
            <a:noAutofit/>
          </a:bodyPr>
          <a:lstStyle/>
          <a:p>
            <a:pPr algn="just"/>
            <a:r>
              <a:rPr lang="lt-LT" sz="4800" dirty="0" smtClean="0">
                <a:solidFill>
                  <a:srgbClr val="00B0F0"/>
                </a:solidFill>
              </a:rPr>
              <a:t>Šeima yra meilė ir gyvybė. Linkiu jai daug sveikatos.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mokyklines foto\skaidrems\10418168_858321280853627_74924997865523276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2783803" cy="2667000"/>
          </a:xfrm>
          <a:prstGeom prst="rect">
            <a:avLst/>
          </a:prstGeom>
          <a:noFill/>
        </p:spPr>
      </p:pic>
      <p:pic>
        <p:nvPicPr>
          <p:cNvPr id="1027" name="Picture 3" descr="D:\mokyklines foto\skaidrems\ZY179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8075" y="2716213"/>
            <a:ext cx="2955925" cy="4141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D:\mokyklines foto\skaidrems\Nuotrauka0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95600"/>
            <a:ext cx="2937522" cy="3276600"/>
          </a:xfrm>
          <a:prstGeom prst="rect">
            <a:avLst/>
          </a:prstGeom>
          <a:noFill/>
        </p:spPr>
      </p:pic>
      <p:pic>
        <p:nvPicPr>
          <p:cNvPr id="2051" name="Picture 3" descr="D:\mokyklines foto\portretines\ZY240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09800"/>
            <a:ext cx="4428311" cy="4419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381000"/>
            <a:ext cx="8153400" cy="2308324"/>
          </a:xfrm>
          <a:prstGeom prst="rect">
            <a:avLst/>
          </a:prstGeom>
          <a:ln>
            <a:noFill/>
          </a:ln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lt-LT" sz="3600" b="1" dirty="0" smtClean="0">
                <a:solidFill>
                  <a:srgbClr val="C00000"/>
                </a:solidFill>
              </a:rPr>
              <a:t>Šeima yra, kur yra daug žmonių, daug giminaičių, senelių. Savo šeimai linkiu daug džiaugsmo ir laimės.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19800" y="457200"/>
            <a:ext cx="2895600" cy="5791200"/>
          </a:xfrm>
        </p:spPr>
        <p:txBody>
          <a:bodyPr>
            <a:normAutofit fontScale="92500" lnSpcReduction="20000"/>
          </a:bodyPr>
          <a:lstStyle/>
          <a:p>
            <a:r>
              <a:rPr lang="lt-LT" sz="3900" dirty="0" smtClean="0"/>
              <a:t>Šeima yra tai, kai yra vaikai, tėtis, mama, giminaičiai, broliai, sesės. Jiems linkiu laimės, sveikatos, džiaugsmo.</a:t>
            </a:r>
            <a:endParaRPr lang="en-US" sz="3900" dirty="0" smtClean="0"/>
          </a:p>
          <a:p>
            <a:endParaRPr lang="en-US" dirty="0"/>
          </a:p>
        </p:txBody>
      </p:sp>
      <p:pic>
        <p:nvPicPr>
          <p:cNvPr id="3074" name="Picture 2" descr="D:\mokyklines foto\portretines\ZY2405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5120"/>
            <a:ext cx="4191001" cy="6287758"/>
          </a:xfrm>
          <a:prstGeom prst="rect">
            <a:avLst/>
          </a:prstGeom>
          <a:noFill/>
        </p:spPr>
      </p:pic>
      <p:pic>
        <p:nvPicPr>
          <p:cNvPr id="3075" name="Picture 3" descr="D:\mokyklines foto\skaidrems\Nuotrauka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1248520" cy="28637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okyklines foto\portretines\ZY240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143375" cy="3441700"/>
          </a:xfrm>
          <a:prstGeom prst="rect">
            <a:avLst/>
          </a:prstGeom>
          <a:noFill/>
        </p:spPr>
      </p:pic>
      <p:pic>
        <p:nvPicPr>
          <p:cNvPr id="4099" name="Picture 3" descr="D:\mokyklines foto\skaidrems\ZY179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786" y="2514600"/>
            <a:ext cx="2470214" cy="41147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648200" y="381000"/>
            <a:ext cx="411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400" dirty="0" smtClean="0"/>
              <a:t>Šeima yra mūsų giminė.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04800" y="3844498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 smtClean="0"/>
              <a:t>Jai linkiu laimės, džiaugsmo ir sveikatos ir daug pinigų.</a:t>
            </a:r>
            <a:endParaRPr lang="en-US" sz="4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okyklines foto\portretines\ZY24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326899" cy="3429000"/>
          </a:xfrm>
          <a:prstGeom prst="rect">
            <a:avLst/>
          </a:prstGeom>
          <a:noFill/>
        </p:spPr>
      </p:pic>
      <p:pic>
        <p:nvPicPr>
          <p:cNvPr id="5123" name="Picture 3" descr="D:\mokyklines foto\skaidrems\Nuotrauka0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416" y="304801"/>
            <a:ext cx="2569898" cy="3429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62400" y="243840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dirty="0" smtClean="0">
                <a:solidFill>
                  <a:srgbClr val="FFC000"/>
                </a:solidFill>
              </a:rPr>
              <a:t>Šeima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886200"/>
            <a:ext cx="807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t-LT" sz="3600" dirty="0" smtClean="0">
                <a:solidFill>
                  <a:srgbClr val="FFC000"/>
                </a:solidFill>
              </a:rPr>
              <a:t>yra žmonės, yra artimieji žmonės, kurie gyvena tame pačiame name.  Savo šeimai linkiu, kad daug šypsotųsi, džiaugtųsi ir daug turėtų laimės.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okyklines foto\skaidrems\ZY179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396" y="381000"/>
            <a:ext cx="4788038" cy="6096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609600" y="838200"/>
            <a:ext cx="312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Šeima- mielas dalykas, kai mama apkabina, o tėtis padaro švilpynę. Kad jie mus užaugina. Noriu, kad jie niekad nesipyktų ir linkiu daug laimės.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kyklines foto\skaidrems\ZY179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819400" cy="4765317"/>
          </a:xfrm>
          <a:prstGeom prst="rect">
            <a:avLst/>
          </a:prstGeom>
          <a:noFill/>
        </p:spPr>
      </p:pic>
      <p:pic>
        <p:nvPicPr>
          <p:cNvPr id="1027" name="Picture 3" descr="D:\mokyklines foto\skaidrems\Nuotrauka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057400" cy="512029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19400" y="4572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b="1" dirty="0" smtClean="0">
                <a:solidFill>
                  <a:schemeClr val="accent1">
                    <a:lumMod val="50000"/>
                  </a:schemeClr>
                </a:solidFill>
              </a:rPr>
              <a:t>Šeima.</a:t>
            </a:r>
            <a:r>
              <a:rPr lang="lt-LT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1676400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 smtClean="0">
                <a:solidFill>
                  <a:schemeClr val="accent1">
                    <a:lumMod val="50000"/>
                  </a:schemeClr>
                </a:solidFill>
              </a:rPr>
              <a:t>Jie yra mūsų tėvai, broliai, sesės, močiutės. Jie mus užaugina. Jie mūsų tėvai. Linkiu daug laimės, daug sveikatos.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kyklines foto\skaidrems\ZY040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21198"/>
            <a:ext cx="3962400" cy="56180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24200" y="22860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4800" dirty="0" smtClean="0">
                <a:solidFill>
                  <a:schemeClr val="tx2">
                    <a:lumMod val="75000"/>
                  </a:schemeClr>
                </a:solidFill>
              </a:rPr>
              <a:t>Šeima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219200"/>
            <a:ext cx="236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t-LT" sz="4000" dirty="0" smtClean="0">
                <a:solidFill>
                  <a:schemeClr val="tx2">
                    <a:lumMod val="75000"/>
                  </a:schemeClr>
                </a:solidFill>
              </a:rPr>
              <a:t>kad mus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lt-LT" sz="4000" dirty="0" smtClean="0">
                <a:solidFill>
                  <a:schemeClr val="tx2">
                    <a:lumMod val="75000"/>
                  </a:schemeClr>
                </a:solidFill>
              </a:rPr>
              <a:t>užaugin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lt-LT" sz="4000" dirty="0" smtClean="0">
                <a:solidFill>
                  <a:schemeClr val="tx2">
                    <a:lumMod val="75000"/>
                  </a:schemeClr>
                </a:solidFill>
              </a:rPr>
              <a:t>. Jie yra mūsų mamos, tėčiai, seneliai. 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990600"/>
            <a:ext cx="2209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000" dirty="0" smtClean="0">
                <a:solidFill>
                  <a:schemeClr val="tx2">
                    <a:lumMod val="75000"/>
                  </a:schemeClr>
                </a:solidFill>
              </a:rPr>
              <a:t>Linkiu jiems daug laimės, kad nesirgtų ir ilgai gyventų.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316</Words>
  <Application>Microsoft Office PowerPoint</Application>
  <PresentationFormat>On-screen Show (4:3)</PresentationFormat>
  <Paragraphs>30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PIRMOKŲ MINTYS APIE ŠEIMĄ.....</vt:lpstr>
      <vt:lpstr>Šeima yra meilė ir gyvybė. Linkiu jai daug sveikatos.</vt:lpstr>
      <vt:lpstr>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Šeima- tai</dc:title>
  <dc:creator>Admin</dc:creator>
  <cp:lastModifiedBy>Letmein</cp:lastModifiedBy>
  <cp:revision>61</cp:revision>
  <dcterms:created xsi:type="dcterms:W3CDTF">2006-08-16T00:00:00Z</dcterms:created>
  <dcterms:modified xsi:type="dcterms:W3CDTF">2015-05-16T15:46:23Z</dcterms:modified>
</cp:coreProperties>
</file>